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3741" r:id="rId2"/>
    <p:sldId id="3901" r:id="rId3"/>
    <p:sldId id="467" r:id="rId4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4" userDrawn="1">
          <p15:clr>
            <a:srgbClr val="A4A3A4"/>
          </p15:clr>
        </p15:guide>
        <p15:guide id="2" pos="572" userDrawn="1">
          <p15:clr>
            <a:srgbClr val="A4A3A4"/>
          </p15:clr>
        </p15:guide>
        <p15:guide id="3" orient="horz" pos="6510" userDrawn="1">
          <p15:clr>
            <a:srgbClr val="A4A3A4"/>
          </p15:clr>
        </p15:guide>
        <p15:guide id="4" pos="8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EF6"/>
    <a:srgbClr val="F7D7DA"/>
    <a:srgbClr val="F39293"/>
    <a:srgbClr val="E6A8D1"/>
    <a:srgbClr val="0061AF"/>
    <a:srgbClr val="515355"/>
    <a:srgbClr val="969696"/>
    <a:srgbClr val="BBE2FA"/>
    <a:srgbClr val="BDE9FB"/>
    <a:srgbClr val="D4E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6374" autoAdjust="0"/>
  </p:normalViewPr>
  <p:slideViewPr>
    <p:cSldViewPr snapToGrid="0">
      <p:cViewPr>
        <p:scale>
          <a:sx n="66" d="100"/>
          <a:sy n="66" d="100"/>
        </p:scale>
        <p:origin x="888" y="138"/>
      </p:cViewPr>
      <p:guideLst>
        <p:guide orient="horz" pos="704"/>
        <p:guide pos="572"/>
        <p:guide orient="horz" pos="6510"/>
        <p:guide pos="8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606DF-2A07-CC47-96DE-8D99202D5382}" type="datetimeFigureOut">
              <a:rPr lang="ru-RU" smtClean="0"/>
              <a:t>30.01.2026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241F2-11FA-0E46-80E1-E44AAD358BA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743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241F2-11FA-0E46-80E1-E44AAD358BA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51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241F2-11FA-0E46-80E1-E44AAD358BA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3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5C327-23EE-1C44-9882-166E3BD6C3CA}"/>
              </a:ext>
            </a:extLst>
          </p:cNvPr>
          <p:cNvSpPr txBox="1"/>
          <p:nvPr userDrawn="1"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fld id="{E4CAEAF2-6028-264D-AE0C-6A7A3A188EF7}" type="slidenum">
              <a:rPr lang="en-US" sz="2309" b="0" i="0" baseline="0" smtClean="0">
                <a:solidFill>
                  <a:srgbClr val="0058A6"/>
                </a:solidFill>
                <a:latin typeface="Century Gothic" charset="0"/>
                <a:ea typeface="Century Gothic" charset="0"/>
                <a:cs typeface="Century Gothic" charset="0"/>
              </a:rPr>
              <a:pPr marL="0"/>
              <a:t>‹#›</a:t>
            </a:fld>
            <a:endParaRPr lang="hr-HR" sz="2309" b="0" i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2B743-3455-7C42-9ADF-B8CCC0AD3369}"/>
              </a:ext>
            </a:extLst>
          </p:cNvPr>
          <p:cNvSpPr txBox="1"/>
          <p:nvPr userDrawn="1"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hr-HR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ТМ</a:t>
            </a:r>
            <a:r>
              <a:rPr lang="ru-RU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Х</a:t>
            </a:r>
            <a:endParaRPr lang="hr-HR" sz="824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just"/>
            <a:r>
              <a:rPr lang="en-US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2025</a:t>
            </a:r>
            <a:endParaRPr lang="ru-RU" sz="742" spc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9CC470BF-4986-2345-95AF-8DBF146995E9}"/>
              </a:ext>
            </a:extLst>
          </p:cNvPr>
          <p:cNvCxnSpPr>
            <a:cxnSpLocks/>
          </p:cNvCxnSpPr>
          <p:nvPr userDrawn="1"/>
        </p:nvCxnSpPr>
        <p:spPr>
          <a:xfrm>
            <a:off x="13652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3DEEE24D-05E1-304C-A1A7-A6475DF6DF32}"/>
              </a:ext>
            </a:extLst>
          </p:cNvPr>
          <p:cNvCxnSpPr>
            <a:cxnSpLocks/>
          </p:cNvCxnSpPr>
          <p:nvPr userDrawn="1"/>
        </p:nvCxnSpPr>
        <p:spPr>
          <a:xfrm>
            <a:off x="17386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 userDrawn="1"/>
        </p:nvSpPr>
        <p:spPr>
          <a:xfrm>
            <a:off x="1738650" y="10608547"/>
            <a:ext cx="2554942" cy="2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АО «ТМХ», 2026</a:t>
            </a:r>
            <a:endParaRPr lang="hr-HR" sz="824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F5C327-23EE-1C44-9882-166E3BD6C3CA}"/>
              </a:ext>
            </a:extLst>
          </p:cNvPr>
          <p:cNvSpPr txBox="1"/>
          <p:nvPr userDrawn="1"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fld id="{E4CAEAF2-6028-264D-AE0C-6A7A3A188EF7}" type="slidenum">
              <a:rPr lang="en-US" sz="2309" b="0" i="0" baseline="0" smtClean="0">
                <a:solidFill>
                  <a:srgbClr val="0058A6"/>
                </a:solidFill>
                <a:latin typeface="Century Gothic" charset="0"/>
                <a:ea typeface="Century Gothic" charset="0"/>
                <a:cs typeface="Century Gothic" charset="0"/>
              </a:rPr>
              <a:pPr marL="0"/>
              <a:t>‹#›</a:t>
            </a:fld>
            <a:endParaRPr lang="hr-HR" sz="2309" b="0" i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Gotham Pro"/>
                <a:cs typeface="Gotham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2B743-3455-7C42-9ADF-B8CCC0AD3369}"/>
              </a:ext>
            </a:extLst>
          </p:cNvPr>
          <p:cNvSpPr txBox="1"/>
          <p:nvPr userDrawn="1"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hr-HR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ТМ</a:t>
            </a:r>
            <a:r>
              <a:rPr lang="ru-RU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Х</a:t>
            </a:r>
            <a:endParaRPr lang="hr-HR" sz="824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just"/>
            <a:r>
              <a:rPr lang="en-US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202</a:t>
            </a:r>
            <a:r>
              <a:rPr lang="ru-RU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6</a:t>
            </a: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9CC470BF-4986-2345-95AF-8DBF146995E9}"/>
              </a:ext>
            </a:extLst>
          </p:cNvPr>
          <p:cNvCxnSpPr>
            <a:cxnSpLocks/>
          </p:cNvCxnSpPr>
          <p:nvPr userDrawn="1"/>
        </p:nvCxnSpPr>
        <p:spPr>
          <a:xfrm>
            <a:off x="13652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3DEEE24D-05E1-304C-A1A7-A6475DF6DF32}"/>
              </a:ext>
            </a:extLst>
          </p:cNvPr>
          <p:cNvCxnSpPr>
            <a:cxnSpLocks/>
          </p:cNvCxnSpPr>
          <p:nvPr userDrawn="1"/>
        </p:nvCxnSpPr>
        <p:spPr>
          <a:xfrm>
            <a:off x="17386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 userDrawn="1"/>
        </p:nvSpPr>
        <p:spPr>
          <a:xfrm>
            <a:off x="1738650" y="10608547"/>
            <a:ext cx="2554942" cy="2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АО «ТМХ», 2026</a:t>
            </a:r>
            <a:endParaRPr lang="hr-HR" sz="824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1" name="Picture 115">
            <a:extLst>
              <a:ext uri="{FF2B5EF4-FFF2-40B4-BE49-F238E27FC236}">
                <a16:creationId xmlns:a16="http://schemas.microsoft.com/office/drawing/2014/main" id="{81870B92-DE96-4039-9F9D-5089001F36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2237" y="198"/>
            <a:ext cx="1586173" cy="113223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7F96B9-67DF-48B6-8BBB-E8975B2AE0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663" y="269210"/>
            <a:ext cx="1444159" cy="6447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487D7E-01D9-4FE0-983C-14D33EFAE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442" y="391280"/>
            <a:ext cx="1463208" cy="3965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528483-6BE1-4861-A3D5-2D3DD7FBEB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328" y="346372"/>
            <a:ext cx="1586173" cy="4851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C2D233-596C-46E5-9253-9AF2EB4B7C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73" y="276401"/>
            <a:ext cx="1335099" cy="630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82302" y="0"/>
            <a:ext cx="5985862" cy="1130855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18326073" y="0"/>
            <a:ext cx="1778635" cy="11308715"/>
          </a:xfrm>
          <a:custGeom>
            <a:avLst/>
            <a:gdLst/>
            <a:ahLst/>
            <a:cxnLst/>
            <a:rect l="l" t="t" r="r" b="b"/>
            <a:pathLst>
              <a:path w="1778634" h="11308715">
                <a:moveTo>
                  <a:pt x="0" y="0"/>
                </a:moveTo>
                <a:lnTo>
                  <a:pt x="1778027" y="0"/>
                </a:lnTo>
                <a:lnTo>
                  <a:pt x="177802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24272C">
              <a:alpha val="2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18402448" y="0"/>
            <a:ext cx="1701800" cy="11308715"/>
          </a:xfrm>
          <a:custGeom>
            <a:avLst/>
            <a:gdLst/>
            <a:ahLst/>
            <a:cxnLst/>
            <a:rect l="l" t="t" r="r" b="b"/>
            <a:pathLst>
              <a:path w="1701800" h="11308715">
                <a:moveTo>
                  <a:pt x="1701644" y="0"/>
                </a:moveTo>
                <a:lnTo>
                  <a:pt x="539229" y="0"/>
                </a:lnTo>
                <a:lnTo>
                  <a:pt x="539229" y="5045744"/>
                </a:lnTo>
                <a:lnTo>
                  <a:pt x="534065" y="5073316"/>
                </a:lnTo>
                <a:lnTo>
                  <a:pt x="519811" y="5096459"/>
                </a:lnTo>
                <a:lnTo>
                  <a:pt x="498330" y="5113224"/>
                </a:lnTo>
                <a:lnTo>
                  <a:pt x="471480" y="5121660"/>
                </a:lnTo>
                <a:lnTo>
                  <a:pt x="425223" y="5129520"/>
                </a:lnTo>
                <a:lnTo>
                  <a:pt x="380393" y="5141218"/>
                </a:lnTo>
                <a:lnTo>
                  <a:pt x="337168" y="5156579"/>
                </a:lnTo>
                <a:lnTo>
                  <a:pt x="295726" y="5175425"/>
                </a:lnTo>
                <a:lnTo>
                  <a:pt x="256243" y="5197577"/>
                </a:lnTo>
                <a:lnTo>
                  <a:pt x="218898" y="5222858"/>
                </a:lnTo>
                <a:lnTo>
                  <a:pt x="183868" y="5251091"/>
                </a:lnTo>
                <a:lnTo>
                  <a:pt x="151332" y="5282097"/>
                </a:lnTo>
                <a:lnTo>
                  <a:pt x="121466" y="5315700"/>
                </a:lnTo>
                <a:lnTo>
                  <a:pt x="94448" y="5351721"/>
                </a:lnTo>
                <a:lnTo>
                  <a:pt x="70456" y="5389983"/>
                </a:lnTo>
                <a:lnTo>
                  <a:pt x="49668" y="5430308"/>
                </a:lnTo>
                <a:lnTo>
                  <a:pt x="32261" y="5472519"/>
                </a:lnTo>
                <a:lnTo>
                  <a:pt x="18413" y="5516438"/>
                </a:lnTo>
                <a:lnTo>
                  <a:pt x="8302" y="5561887"/>
                </a:lnTo>
                <a:lnTo>
                  <a:pt x="2105" y="5608688"/>
                </a:lnTo>
                <a:lnTo>
                  <a:pt x="0" y="5656665"/>
                </a:lnTo>
                <a:lnTo>
                  <a:pt x="2105" y="5704642"/>
                </a:lnTo>
                <a:lnTo>
                  <a:pt x="8302" y="5751443"/>
                </a:lnTo>
                <a:lnTo>
                  <a:pt x="18413" y="5796892"/>
                </a:lnTo>
                <a:lnTo>
                  <a:pt x="32261" y="5840811"/>
                </a:lnTo>
                <a:lnTo>
                  <a:pt x="49668" y="5883022"/>
                </a:lnTo>
                <a:lnTo>
                  <a:pt x="70456" y="5923347"/>
                </a:lnTo>
                <a:lnTo>
                  <a:pt x="94448" y="5961609"/>
                </a:lnTo>
                <a:lnTo>
                  <a:pt x="121466" y="5997630"/>
                </a:lnTo>
                <a:lnTo>
                  <a:pt x="151332" y="6031233"/>
                </a:lnTo>
                <a:lnTo>
                  <a:pt x="183868" y="6062239"/>
                </a:lnTo>
                <a:lnTo>
                  <a:pt x="218898" y="6090472"/>
                </a:lnTo>
                <a:lnTo>
                  <a:pt x="256243" y="6115753"/>
                </a:lnTo>
                <a:lnTo>
                  <a:pt x="295726" y="6137905"/>
                </a:lnTo>
                <a:lnTo>
                  <a:pt x="337168" y="6156750"/>
                </a:lnTo>
                <a:lnTo>
                  <a:pt x="380393" y="6172111"/>
                </a:lnTo>
                <a:lnTo>
                  <a:pt x="425223" y="6183810"/>
                </a:lnTo>
                <a:lnTo>
                  <a:pt x="471480" y="6191670"/>
                </a:lnTo>
                <a:lnTo>
                  <a:pt x="498330" y="6200110"/>
                </a:lnTo>
                <a:lnTo>
                  <a:pt x="519811" y="6216876"/>
                </a:lnTo>
                <a:lnTo>
                  <a:pt x="534065" y="6240018"/>
                </a:lnTo>
                <a:lnTo>
                  <a:pt x="539229" y="6267586"/>
                </a:lnTo>
                <a:lnTo>
                  <a:pt x="539229" y="11308556"/>
                </a:lnTo>
                <a:lnTo>
                  <a:pt x="1701644" y="11308556"/>
                </a:lnTo>
                <a:lnTo>
                  <a:pt x="17016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Gotham Pro"/>
                <a:cs typeface="Gotham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5C327-23EE-1C44-9882-166E3BD6C3CA}"/>
              </a:ext>
            </a:extLst>
          </p:cNvPr>
          <p:cNvSpPr txBox="1"/>
          <p:nvPr userDrawn="1"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fld id="{E4CAEAF2-6028-264D-AE0C-6A7A3A188EF7}" type="slidenum">
              <a:rPr lang="en-US" sz="2309" b="0" i="0" baseline="0" smtClean="0">
                <a:solidFill>
                  <a:srgbClr val="0058A6"/>
                </a:solidFill>
                <a:latin typeface="Century Gothic" charset="0"/>
                <a:ea typeface="Century Gothic" charset="0"/>
                <a:cs typeface="Century Gothic" charset="0"/>
              </a:rPr>
              <a:pPr marL="0"/>
              <a:t>‹#›</a:t>
            </a:fld>
            <a:endParaRPr lang="hr-HR" sz="2309" b="0" i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2B743-3455-7C42-9ADF-B8CCC0AD3369}"/>
              </a:ext>
            </a:extLst>
          </p:cNvPr>
          <p:cNvSpPr txBox="1"/>
          <p:nvPr userDrawn="1"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hr-HR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ТМ</a:t>
            </a:r>
            <a:r>
              <a:rPr lang="ru-RU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Х</a:t>
            </a:r>
            <a:endParaRPr lang="hr-HR" sz="824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just"/>
            <a:r>
              <a:rPr lang="en-US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2025</a:t>
            </a:r>
            <a:endParaRPr lang="ru-RU" sz="742" spc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2" name="Straight Connector 31">
            <a:extLst>
              <a:ext uri="{FF2B5EF4-FFF2-40B4-BE49-F238E27FC236}">
                <a16:creationId xmlns:a16="http://schemas.microsoft.com/office/drawing/2014/main" id="{9CC470BF-4986-2345-95AF-8DBF146995E9}"/>
              </a:ext>
            </a:extLst>
          </p:cNvPr>
          <p:cNvCxnSpPr>
            <a:cxnSpLocks/>
          </p:cNvCxnSpPr>
          <p:nvPr userDrawn="1"/>
        </p:nvCxnSpPr>
        <p:spPr>
          <a:xfrm>
            <a:off x="13652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2">
            <a:extLst>
              <a:ext uri="{FF2B5EF4-FFF2-40B4-BE49-F238E27FC236}">
                <a16:creationId xmlns:a16="http://schemas.microsoft.com/office/drawing/2014/main" id="{3DEEE24D-05E1-304C-A1A7-A6475DF6DF32}"/>
              </a:ext>
            </a:extLst>
          </p:cNvPr>
          <p:cNvCxnSpPr>
            <a:cxnSpLocks/>
          </p:cNvCxnSpPr>
          <p:nvPr userDrawn="1"/>
        </p:nvCxnSpPr>
        <p:spPr>
          <a:xfrm>
            <a:off x="17386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 userDrawn="1"/>
        </p:nvSpPr>
        <p:spPr>
          <a:xfrm>
            <a:off x="1738650" y="10608547"/>
            <a:ext cx="2554942" cy="2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АО «ТМХ», 2025</a:t>
            </a:r>
            <a:endParaRPr lang="hr-HR" sz="824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Gotham Pro"/>
                <a:cs typeface="Gotham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5C327-23EE-1C44-9882-166E3BD6C3CA}"/>
              </a:ext>
            </a:extLst>
          </p:cNvPr>
          <p:cNvSpPr txBox="1"/>
          <p:nvPr userDrawn="1"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fld id="{E4CAEAF2-6028-264D-AE0C-6A7A3A188EF7}" type="slidenum">
              <a:rPr lang="en-US" sz="2309" b="0" i="0" baseline="0" smtClean="0">
                <a:solidFill>
                  <a:srgbClr val="0058A6"/>
                </a:solidFill>
                <a:latin typeface="Century Gothic" charset="0"/>
                <a:ea typeface="Century Gothic" charset="0"/>
                <a:cs typeface="Century Gothic" charset="0"/>
              </a:rPr>
              <a:pPr marL="0"/>
              <a:t>‹#›</a:t>
            </a:fld>
            <a:endParaRPr lang="hr-HR" sz="2309" b="0" i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2B743-3455-7C42-9ADF-B8CCC0AD3369}"/>
              </a:ext>
            </a:extLst>
          </p:cNvPr>
          <p:cNvSpPr txBox="1"/>
          <p:nvPr userDrawn="1"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hr-HR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ТМ</a:t>
            </a:r>
            <a:r>
              <a:rPr lang="ru-RU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Х</a:t>
            </a:r>
            <a:endParaRPr lang="hr-HR" sz="824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just"/>
            <a:r>
              <a:rPr lang="en-US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2025</a:t>
            </a:r>
            <a:endParaRPr lang="ru-RU" sz="742" spc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9CC470BF-4986-2345-95AF-8DBF146995E9}"/>
              </a:ext>
            </a:extLst>
          </p:cNvPr>
          <p:cNvCxnSpPr>
            <a:cxnSpLocks/>
          </p:cNvCxnSpPr>
          <p:nvPr userDrawn="1"/>
        </p:nvCxnSpPr>
        <p:spPr>
          <a:xfrm>
            <a:off x="13652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3DEEE24D-05E1-304C-A1A7-A6475DF6DF32}"/>
              </a:ext>
            </a:extLst>
          </p:cNvPr>
          <p:cNvCxnSpPr>
            <a:cxnSpLocks/>
          </p:cNvCxnSpPr>
          <p:nvPr userDrawn="1"/>
        </p:nvCxnSpPr>
        <p:spPr>
          <a:xfrm>
            <a:off x="17386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 userDrawn="1"/>
        </p:nvSpPr>
        <p:spPr>
          <a:xfrm>
            <a:off x="1738650" y="10608547"/>
            <a:ext cx="2554942" cy="2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АО «ТМХ», 2026</a:t>
            </a:r>
            <a:endParaRPr lang="hr-HR" sz="824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5C327-23EE-1C44-9882-166E3BD6C3CA}"/>
              </a:ext>
            </a:extLst>
          </p:cNvPr>
          <p:cNvSpPr txBox="1"/>
          <p:nvPr userDrawn="1"/>
        </p:nvSpPr>
        <p:spPr>
          <a:xfrm>
            <a:off x="984250" y="10625577"/>
            <a:ext cx="1447800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fld id="{E4CAEAF2-6028-264D-AE0C-6A7A3A188EF7}" type="slidenum">
              <a:rPr lang="en-US" sz="2309" b="0" i="0" baseline="0" smtClean="0">
                <a:solidFill>
                  <a:srgbClr val="0058A6"/>
                </a:solidFill>
                <a:latin typeface="Century Gothic" charset="0"/>
                <a:ea typeface="Century Gothic" charset="0"/>
                <a:cs typeface="Century Gothic" charset="0"/>
              </a:rPr>
              <a:pPr marL="0"/>
              <a:t>‹#›</a:t>
            </a:fld>
            <a:endParaRPr lang="hr-HR" sz="2309" b="0" i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82B743-3455-7C42-9ADF-B8CCC0AD3369}"/>
              </a:ext>
            </a:extLst>
          </p:cNvPr>
          <p:cNvSpPr txBox="1"/>
          <p:nvPr userDrawn="1"/>
        </p:nvSpPr>
        <p:spPr>
          <a:xfrm>
            <a:off x="1517650" y="10682739"/>
            <a:ext cx="624187" cy="3333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hr-HR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ТМ</a:t>
            </a:r>
            <a:r>
              <a:rPr lang="ru-RU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Х</a:t>
            </a:r>
            <a:endParaRPr lang="hr-HR" sz="824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just"/>
            <a:r>
              <a:rPr lang="en-US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2025</a:t>
            </a:r>
            <a:endParaRPr lang="ru-RU" sz="742" spc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9CC470BF-4986-2345-95AF-8DBF146995E9}"/>
              </a:ext>
            </a:extLst>
          </p:cNvPr>
          <p:cNvCxnSpPr>
            <a:cxnSpLocks/>
          </p:cNvCxnSpPr>
          <p:nvPr userDrawn="1"/>
        </p:nvCxnSpPr>
        <p:spPr>
          <a:xfrm>
            <a:off x="1517650" y="107420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3DEEE24D-05E1-304C-A1A7-A6475DF6DF32}"/>
              </a:ext>
            </a:extLst>
          </p:cNvPr>
          <p:cNvCxnSpPr>
            <a:cxnSpLocks/>
          </p:cNvCxnSpPr>
          <p:nvPr userDrawn="1"/>
        </p:nvCxnSpPr>
        <p:spPr>
          <a:xfrm>
            <a:off x="1891050" y="107420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 userDrawn="1"/>
        </p:nvSpPr>
        <p:spPr>
          <a:xfrm>
            <a:off x="1891050" y="10760947"/>
            <a:ext cx="2554942" cy="2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АО «ТМХ», 2026</a:t>
            </a:r>
            <a:endParaRPr lang="hr-HR" sz="824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A897FD-9BEF-E845-A301-DFFED422B8E8}"/>
              </a:ext>
            </a:extLst>
          </p:cNvPr>
          <p:cNvSpPr/>
          <p:nvPr userDrawn="1"/>
        </p:nvSpPr>
        <p:spPr>
          <a:xfrm>
            <a:off x="1" y="0"/>
            <a:ext cx="238860" cy="11309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4CF08AF-618C-1B4A-BD46-E9B78233D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079" y="747289"/>
            <a:ext cx="17106661" cy="456792"/>
          </a:xfrm>
          <a:prstGeom prst="rect">
            <a:avLst/>
          </a:prstGeom>
        </p:spPr>
        <p:txBody>
          <a:bodyPr/>
          <a:lstStyle>
            <a:lvl1pPr marL="0" algn="l" defTabSz="1507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98" kern="1200" spc="495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ЗАГОЛОВОК 1 / КОЛОНТИТУЛ</a:t>
            </a:r>
            <a:r>
              <a:rPr lang="en-US" dirty="0"/>
              <a:t> / </a:t>
            </a:r>
            <a:r>
              <a:rPr lang="ru-RU" dirty="0"/>
              <a:t>ЛОГОТИПЫ И ИКОНКИ</a:t>
            </a:r>
          </a:p>
        </p:txBody>
      </p:sp>
      <p:pic>
        <p:nvPicPr>
          <p:cNvPr id="9" name="Colontitul">
            <a:extLst>
              <a:ext uri="{FF2B5EF4-FFF2-40B4-BE49-F238E27FC236}">
                <a16:creationId xmlns:a16="http://schemas.microsoft.com/office/drawing/2014/main" id="{98D74907-F00B-FD44-96C2-7EF22DA1C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7762" y="0"/>
            <a:ext cx="1586339" cy="11309350"/>
          </a:xfrm>
          <a:prstGeom prst="rect">
            <a:avLst/>
          </a:prstGeom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F778272A-3166-E94C-BFDB-83D07288E71A}"/>
              </a:ext>
            </a:extLst>
          </p:cNvPr>
          <p:cNvSpPr/>
          <p:nvPr userDrawn="1"/>
        </p:nvSpPr>
        <p:spPr>
          <a:xfrm>
            <a:off x="-2016888" y="1"/>
            <a:ext cx="707919" cy="7793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>
              <a:solidFill>
                <a:srgbClr val="E6BAB9"/>
              </a:solidFill>
            </a:endParaRP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54B5A7AA-0B8B-F049-AB60-B3F8431C3436}"/>
              </a:ext>
            </a:extLst>
          </p:cNvPr>
          <p:cNvSpPr/>
          <p:nvPr userDrawn="1"/>
        </p:nvSpPr>
        <p:spPr>
          <a:xfrm>
            <a:off x="-2016888" y="870547"/>
            <a:ext cx="707919" cy="779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8B3F2759-0656-3946-A401-E9562D169BC9}"/>
              </a:ext>
            </a:extLst>
          </p:cNvPr>
          <p:cNvSpPr/>
          <p:nvPr userDrawn="1"/>
        </p:nvSpPr>
        <p:spPr>
          <a:xfrm>
            <a:off x="-2016888" y="1726385"/>
            <a:ext cx="707919" cy="7793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C6F0B3AD-C081-5A4A-B544-3FE7B38811DF}"/>
              </a:ext>
            </a:extLst>
          </p:cNvPr>
          <p:cNvSpPr/>
          <p:nvPr userDrawn="1"/>
        </p:nvSpPr>
        <p:spPr>
          <a:xfrm>
            <a:off x="-1147128" y="-27047"/>
            <a:ext cx="707919" cy="779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A1F7F256-D70D-6140-93D0-FD1BFB16F86A}"/>
              </a:ext>
            </a:extLst>
          </p:cNvPr>
          <p:cNvSpPr/>
          <p:nvPr userDrawn="1"/>
        </p:nvSpPr>
        <p:spPr>
          <a:xfrm>
            <a:off x="-1147128" y="859046"/>
            <a:ext cx="707919" cy="779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DBC79A27-E8A7-8B4B-9C19-74D369FC9D95}"/>
              </a:ext>
            </a:extLst>
          </p:cNvPr>
          <p:cNvSpPr/>
          <p:nvPr userDrawn="1"/>
        </p:nvSpPr>
        <p:spPr>
          <a:xfrm>
            <a:off x="-1147128" y="1745140"/>
            <a:ext cx="707919" cy="779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31C09DD8-3C50-3A4F-84D9-C80C4EEEDD02}"/>
              </a:ext>
            </a:extLst>
          </p:cNvPr>
          <p:cNvSpPr/>
          <p:nvPr userDrawn="1"/>
        </p:nvSpPr>
        <p:spPr>
          <a:xfrm>
            <a:off x="-2016888" y="2669623"/>
            <a:ext cx="707919" cy="232675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7" name="Rectangle 36">
            <a:extLst>
              <a:ext uri="{FF2B5EF4-FFF2-40B4-BE49-F238E27FC236}">
                <a16:creationId xmlns:a16="http://schemas.microsoft.com/office/drawing/2014/main" id="{A8D81C01-D2DA-BA48-A156-2F40C13203E6}"/>
              </a:ext>
            </a:extLst>
          </p:cNvPr>
          <p:cNvSpPr/>
          <p:nvPr userDrawn="1"/>
        </p:nvSpPr>
        <p:spPr>
          <a:xfrm>
            <a:off x="-2032594" y="5122009"/>
            <a:ext cx="707919" cy="2262622"/>
          </a:xfrm>
          <a:prstGeom prst="rect">
            <a:avLst/>
          </a:prstGeom>
          <a:solidFill>
            <a:srgbClr val="005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8" name="Rectangle 41">
            <a:extLst>
              <a:ext uri="{FF2B5EF4-FFF2-40B4-BE49-F238E27FC236}">
                <a16:creationId xmlns:a16="http://schemas.microsoft.com/office/drawing/2014/main" id="{74904346-2C0C-9E41-B4BE-953E281C90BF}"/>
              </a:ext>
            </a:extLst>
          </p:cNvPr>
          <p:cNvSpPr/>
          <p:nvPr userDrawn="1"/>
        </p:nvSpPr>
        <p:spPr>
          <a:xfrm>
            <a:off x="-1122044" y="4309545"/>
            <a:ext cx="714814" cy="670451"/>
          </a:xfrm>
          <a:prstGeom prst="rect">
            <a:avLst/>
          </a:prstGeom>
          <a:solidFill>
            <a:srgbClr val="66CE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AC7B0741-F546-0F42-99AB-75D2DC44F07C}"/>
              </a:ext>
            </a:extLst>
          </p:cNvPr>
          <p:cNvSpPr/>
          <p:nvPr userDrawn="1"/>
        </p:nvSpPr>
        <p:spPr>
          <a:xfrm>
            <a:off x="-1122044" y="2669623"/>
            <a:ext cx="714814" cy="670451"/>
          </a:xfrm>
          <a:prstGeom prst="rect">
            <a:avLst/>
          </a:prstGeom>
          <a:solidFill>
            <a:srgbClr val="66CEF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0" name="Rectangle 49">
            <a:extLst>
              <a:ext uri="{FF2B5EF4-FFF2-40B4-BE49-F238E27FC236}">
                <a16:creationId xmlns:a16="http://schemas.microsoft.com/office/drawing/2014/main" id="{E3D93425-2BCF-7B4D-9762-264D7756812B}"/>
              </a:ext>
            </a:extLst>
          </p:cNvPr>
          <p:cNvSpPr/>
          <p:nvPr userDrawn="1"/>
        </p:nvSpPr>
        <p:spPr>
          <a:xfrm>
            <a:off x="-1122044" y="3465710"/>
            <a:ext cx="714814" cy="716824"/>
          </a:xfrm>
          <a:prstGeom prst="rect">
            <a:avLst/>
          </a:prstGeom>
          <a:solidFill>
            <a:srgbClr val="66CE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1" name="Rectangle 50">
            <a:extLst>
              <a:ext uri="{FF2B5EF4-FFF2-40B4-BE49-F238E27FC236}">
                <a16:creationId xmlns:a16="http://schemas.microsoft.com/office/drawing/2014/main" id="{9F4B16F5-5E56-DD4B-AB9F-3ACE19E116C8}"/>
              </a:ext>
            </a:extLst>
          </p:cNvPr>
          <p:cNvSpPr/>
          <p:nvPr userDrawn="1"/>
        </p:nvSpPr>
        <p:spPr>
          <a:xfrm>
            <a:off x="-1127017" y="6714180"/>
            <a:ext cx="714814" cy="670451"/>
          </a:xfrm>
          <a:prstGeom prst="rect">
            <a:avLst/>
          </a:prstGeom>
          <a:solidFill>
            <a:srgbClr val="0058A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2" name="Rectangle 51">
            <a:extLst>
              <a:ext uri="{FF2B5EF4-FFF2-40B4-BE49-F238E27FC236}">
                <a16:creationId xmlns:a16="http://schemas.microsoft.com/office/drawing/2014/main" id="{05C90F67-9FE0-6D45-917E-B5D7B29BBE11}"/>
              </a:ext>
            </a:extLst>
          </p:cNvPr>
          <p:cNvSpPr/>
          <p:nvPr userDrawn="1"/>
        </p:nvSpPr>
        <p:spPr>
          <a:xfrm>
            <a:off x="-1127017" y="5122009"/>
            <a:ext cx="714814" cy="670451"/>
          </a:xfrm>
          <a:prstGeom prst="rect">
            <a:avLst/>
          </a:prstGeom>
          <a:solidFill>
            <a:srgbClr val="0058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8BB8D423-1CA3-D541-83F6-532A0434C8D2}"/>
              </a:ext>
            </a:extLst>
          </p:cNvPr>
          <p:cNvSpPr/>
          <p:nvPr userDrawn="1"/>
        </p:nvSpPr>
        <p:spPr>
          <a:xfrm>
            <a:off x="-1127017" y="5918095"/>
            <a:ext cx="714814" cy="670451"/>
          </a:xfrm>
          <a:prstGeom prst="rect">
            <a:avLst/>
          </a:prstGeom>
          <a:solidFill>
            <a:srgbClr val="0058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4" name="Rectangle 38">
            <a:extLst>
              <a:ext uri="{FF2B5EF4-FFF2-40B4-BE49-F238E27FC236}">
                <a16:creationId xmlns:a16="http://schemas.microsoft.com/office/drawing/2014/main" id="{7A80B5B9-591C-C548-9735-58F9EBADAA90}"/>
              </a:ext>
            </a:extLst>
          </p:cNvPr>
          <p:cNvSpPr/>
          <p:nvPr userDrawn="1"/>
        </p:nvSpPr>
        <p:spPr>
          <a:xfrm>
            <a:off x="-2016887" y="8883651"/>
            <a:ext cx="1601607" cy="523743"/>
          </a:xfrm>
          <a:prstGeom prst="rect">
            <a:avLst/>
          </a:prstGeom>
          <a:solidFill>
            <a:srgbClr val="209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5" name="Rectangle 39">
            <a:extLst>
              <a:ext uri="{FF2B5EF4-FFF2-40B4-BE49-F238E27FC236}">
                <a16:creationId xmlns:a16="http://schemas.microsoft.com/office/drawing/2014/main" id="{EF64E4A9-322E-3F44-83D7-5898DDCF4843}"/>
              </a:ext>
            </a:extLst>
          </p:cNvPr>
          <p:cNvSpPr/>
          <p:nvPr userDrawn="1"/>
        </p:nvSpPr>
        <p:spPr>
          <a:xfrm>
            <a:off x="-2008835" y="7526644"/>
            <a:ext cx="1601607" cy="523743"/>
          </a:xfrm>
          <a:prstGeom prst="rect">
            <a:avLst/>
          </a:prstGeom>
          <a:solidFill>
            <a:srgbClr val="DBE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6" name="Rectangle 40">
            <a:extLst>
              <a:ext uri="{FF2B5EF4-FFF2-40B4-BE49-F238E27FC236}">
                <a16:creationId xmlns:a16="http://schemas.microsoft.com/office/drawing/2014/main" id="{527C88CA-FD9D-DE4A-8B91-9C9A96B1C178}"/>
              </a:ext>
            </a:extLst>
          </p:cNvPr>
          <p:cNvSpPr/>
          <p:nvPr userDrawn="1"/>
        </p:nvSpPr>
        <p:spPr>
          <a:xfrm>
            <a:off x="-2016887" y="8193765"/>
            <a:ext cx="1601607" cy="559968"/>
          </a:xfrm>
          <a:prstGeom prst="rect">
            <a:avLst/>
          </a:prstGeom>
          <a:solidFill>
            <a:srgbClr val="932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 dirty="0"/>
          </a:p>
        </p:txBody>
      </p:sp>
      <p:sp>
        <p:nvSpPr>
          <p:cNvPr id="27" name="Rectangle 42">
            <a:extLst>
              <a:ext uri="{FF2B5EF4-FFF2-40B4-BE49-F238E27FC236}">
                <a16:creationId xmlns:a16="http://schemas.microsoft.com/office/drawing/2014/main" id="{8E36CB0D-A61E-FF44-A8D7-A75431F0F502}"/>
              </a:ext>
            </a:extLst>
          </p:cNvPr>
          <p:cNvSpPr/>
          <p:nvPr userDrawn="1"/>
        </p:nvSpPr>
        <p:spPr>
          <a:xfrm>
            <a:off x="-2016889" y="10228435"/>
            <a:ext cx="1601607" cy="546681"/>
          </a:xfrm>
          <a:prstGeom prst="rect">
            <a:avLst/>
          </a:prstGeom>
          <a:solidFill>
            <a:srgbClr val="E6BA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28" name="Rectangle 43">
            <a:extLst>
              <a:ext uri="{FF2B5EF4-FFF2-40B4-BE49-F238E27FC236}">
                <a16:creationId xmlns:a16="http://schemas.microsoft.com/office/drawing/2014/main" id="{5599E8A9-52F6-2C4B-B865-ECCDC97AF81E}"/>
              </a:ext>
            </a:extLst>
          </p:cNvPr>
          <p:cNvSpPr/>
          <p:nvPr userDrawn="1"/>
        </p:nvSpPr>
        <p:spPr>
          <a:xfrm>
            <a:off x="-2016889" y="9562145"/>
            <a:ext cx="1601607" cy="521304"/>
          </a:xfrm>
          <a:prstGeom prst="rect">
            <a:avLst/>
          </a:prstGeom>
          <a:solidFill>
            <a:srgbClr val="EC7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F5C327-23EE-1C44-9882-166E3BD6C3CA}"/>
              </a:ext>
            </a:extLst>
          </p:cNvPr>
          <p:cNvSpPr txBox="1"/>
          <p:nvPr userDrawn="1"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fld id="{E4CAEAF2-6028-264D-AE0C-6A7A3A188EF7}" type="slidenum">
              <a:rPr lang="en-US" sz="2309" b="0" i="0" baseline="0" smtClean="0">
                <a:solidFill>
                  <a:srgbClr val="0058A6"/>
                </a:solidFill>
                <a:latin typeface="Century Gothic" charset="0"/>
                <a:ea typeface="Century Gothic" charset="0"/>
                <a:cs typeface="Century Gothic" charset="0"/>
              </a:rPr>
              <a:pPr marL="0"/>
              <a:t>‹#›</a:t>
            </a:fld>
            <a:endParaRPr lang="hr-HR" sz="2309" b="0" i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82B743-3455-7C42-9ADF-B8CCC0AD3369}"/>
              </a:ext>
            </a:extLst>
          </p:cNvPr>
          <p:cNvSpPr txBox="1"/>
          <p:nvPr userDrawn="1"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hr-HR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ТМ</a:t>
            </a:r>
            <a:r>
              <a:rPr lang="ru-RU" sz="824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Х</a:t>
            </a:r>
            <a:endParaRPr lang="hr-HR" sz="824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just"/>
            <a:r>
              <a:rPr lang="en-US" sz="742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2025</a:t>
            </a:r>
            <a:endParaRPr lang="ru-RU" sz="742" spc="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9CC470BF-4986-2345-95AF-8DBF146995E9}"/>
              </a:ext>
            </a:extLst>
          </p:cNvPr>
          <p:cNvCxnSpPr>
            <a:cxnSpLocks/>
          </p:cNvCxnSpPr>
          <p:nvPr userDrawn="1"/>
        </p:nvCxnSpPr>
        <p:spPr>
          <a:xfrm>
            <a:off x="13652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3DEEE24D-05E1-304C-A1A7-A6475DF6DF32}"/>
              </a:ext>
            </a:extLst>
          </p:cNvPr>
          <p:cNvCxnSpPr>
            <a:cxnSpLocks/>
          </p:cNvCxnSpPr>
          <p:nvPr userDrawn="1"/>
        </p:nvCxnSpPr>
        <p:spPr>
          <a:xfrm>
            <a:off x="1738650" y="10589686"/>
            <a:ext cx="0" cy="2146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 userDrawn="1"/>
        </p:nvSpPr>
        <p:spPr>
          <a:xfrm>
            <a:off x="1738650" y="10608547"/>
            <a:ext cx="2554942" cy="21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ru-RU" sz="824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АО «ТМХ», 2026</a:t>
            </a:r>
            <a:endParaRPr lang="hr-HR" sz="824" kern="1200" baseline="0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5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bg1"/>
                </a:solidFill>
                <a:latin typeface="Gotham Pro"/>
                <a:cs typeface="Gotham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6742" y="3579414"/>
            <a:ext cx="17930614" cy="3795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F4BECA-3F2D-4FA6-AC69-D95E9AF4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0103393" cy="11307921"/>
          </a:xfrm>
          <a:prstGeom prst="rect">
            <a:avLst/>
          </a:prstGeom>
        </p:spPr>
      </p:pic>
      <p:sp>
        <p:nvSpPr>
          <p:cNvPr id="24" name="object 5">
            <a:extLst>
              <a:ext uri="{FF2B5EF4-FFF2-40B4-BE49-F238E27FC236}">
                <a16:creationId xmlns:a16="http://schemas.microsoft.com/office/drawing/2014/main" id="{F0370F26-114E-4B84-BE74-3052FCC137D0}"/>
              </a:ext>
            </a:extLst>
          </p:cNvPr>
          <p:cNvSpPr/>
          <p:nvPr/>
        </p:nvSpPr>
        <p:spPr>
          <a:xfrm>
            <a:off x="707" y="398"/>
            <a:ext cx="283190" cy="11307921"/>
          </a:xfrm>
          <a:custGeom>
            <a:avLst/>
            <a:gdLst/>
            <a:ahLst/>
            <a:cxnLst/>
            <a:rect l="l" t="t" r="r" b="b"/>
            <a:pathLst>
              <a:path w="283210" h="11308715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</p:spPr>
        <p:txBody>
          <a:bodyPr wrap="square" lIns="0" tIns="0" rIns="0" bIns="0" rtlCol="0"/>
          <a:lstStyle/>
          <a:p>
            <a:endParaRPr sz="1801" dirty="0"/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ED06204F-A570-7295-4CA4-2FC1FDDD9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7816" y="0"/>
            <a:ext cx="1586284" cy="11308161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DAEFC6CB-ADD8-434C-ACE0-9B0BC44A3126}"/>
              </a:ext>
            </a:extLst>
          </p:cNvPr>
          <p:cNvSpPr txBox="1"/>
          <p:nvPr/>
        </p:nvSpPr>
        <p:spPr>
          <a:xfrm>
            <a:off x="908050" y="990410"/>
            <a:ext cx="19037696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699">
              <a:spcBef>
                <a:spcPts val="115"/>
              </a:spcBef>
            </a:pPr>
            <a:r>
              <a:rPr lang="ru-RU" sz="48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НАЗВАНИЕ ЛЕКЦИИ</a:t>
            </a:r>
            <a:endParaRPr lang="ru-RU" sz="4800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EC7A7F-9551-430D-AF1B-F2A0EA4E5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86" y="271283"/>
            <a:ext cx="1310229" cy="616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E2B9C5-CB3E-4548-B1CD-BFE3001EF4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09" y="271283"/>
            <a:ext cx="1383020" cy="6166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9ED281-944D-4D19-AFC7-D2A973DFA5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900" y="384588"/>
            <a:ext cx="1435209" cy="3900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80E882-C2B6-4F73-BFB1-6C6CD60971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623" y="336519"/>
            <a:ext cx="1586284" cy="486186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A590B6FB-C5EA-4DFC-ABCD-6536A1196188}"/>
              </a:ext>
            </a:extLst>
          </p:cNvPr>
          <p:cNvSpPr txBox="1"/>
          <p:nvPr/>
        </p:nvSpPr>
        <p:spPr>
          <a:xfrm>
            <a:off x="908050" y="9992109"/>
            <a:ext cx="19037696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699">
              <a:spcBef>
                <a:spcPts val="115"/>
              </a:spcBef>
            </a:pPr>
            <a:r>
              <a:rPr lang="ru-RU" sz="2800" spc="300" dirty="0">
                <a:solidFill>
                  <a:srgbClr val="66CEF6"/>
                </a:solidFill>
                <a:latin typeface="Century Gothic" panose="020B0502020202020204" pitchFamily="34" charset="0"/>
              </a:rPr>
              <a:t>ФИО СПИКЕРА</a:t>
            </a:r>
            <a:endParaRPr lang="ru-RU" sz="2800" b="1" spc="300" dirty="0">
              <a:solidFill>
                <a:srgbClr val="66CEF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5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3">
            <a:extLst>
              <a:ext uri="{FF2B5EF4-FFF2-40B4-BE49-F238E27FC236}">
                <a16:creationId xmlns:a16="http://schemas.microsoft.com/office/drawing/2014/main" id="{C0692A8C-34B9-400B-BABB-CEE38F3E4BC9}"/>
              </a:ext>
            </a:extLst>
          </p:cNvPr>
          <p:cNvSpPr txBox="1"/>
          <p:nvPr/>
        </p:nvSpPr>
        <p:spPr>
          <a:xfrm>
            <a:off x="939088" y="973699"/>
            <a:ext cx="14327415" cy="15055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699">
              <a:spcBef>
                <a:spcPts val="120"/>
              </a:spcBef>
            </a:pPr>
            <a:r>
              <a:rPr lang="ru-RU" sz="4800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GothamPro-Light"/>
              </a:rPr>
              <a:t>ЗАГОЛОВОК</a:t>
            </a:r>
            <a:endParaRPr lang="ru-RU" sz="4800" b="1" kern="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ea typeface="+mj-ea"/>
              <a:cs typeface="GothamPro-Light"/>
            </a:endParaRPr>
          </a:p>
          <a:p>
            <a:pPr marL="12699">
              <a:spcBef>
                <a:spcPts val="120"/>
              </a:spcBef>
            </a:pPr>
            <a:r>
              <a:rPr lang="ru-RU" sz="4800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GothamPro-Light"/>
              </a:rPr>
              <a:t> </a:t>
            </a:r>
            <a:endParaRPr lang="ru-RU" sz="4800" b="1" kern="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ea typeface="+mj-ea"/>
              <a:cs typeface="GothamPro-Light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8E20759C-D067-4237-A016-0BAC90C7AA9B}"/>
              </a:ext>
            </a:extLst>
          </p:cNvPr>
          <p:cNvSpPr/>
          <p:nvPr/>
        </p:nvSpPr>
        <p:spPr>
          <a:xfrm>
            <a:off x="0" y="398"/>
            <a:ext cx="283897" cy="11321907"/>
          </a:xfrm>
          <a:custGeom>
            <a:avLst/>
            <a:gdLst/>
            <a:ahLst/>
            <a:cxnLst/>
            <a:rect l="l" t="t" r="r" b="b"/>
            <a:pathLst>
              <a:path w="283210" h="11308715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</p:spPr>
        <p:txBody>
          <a:bodyPr wrap="square" lIns="0" tIns="0" rIns="0" bIns="0" rtlCol="0"/>
          <a:lstStyle/>
          <a:p>
            <a:endParaRPr sz="1801" dirty="0"/>
          </a:p>
        </p:txBody>
      </p:sp>
      <p:pic>
        <p:nvPicPr>
          <p:cNvPr id="16" name="Picture 115">
            <a:extLst>
              <a:ext uri="{FF2B5EF4-FFF2-40B4-BE49-F238E27FC236}">
                <a16:creationId xmlns:a16="http://schemas.microsoft.com/office/drawing/2014/main" id="{90EC6ACA-4F0E-4678-B736-6F61FAF32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2237" y="198"/>
            <a:ext cx="1586173" cy="11322305"/>
          </a:xfrm>
          <a:prstGeom prst="rect">
            <a:avLst/>
          </a:prstGeom>
        </p:spPr>
      </p:pic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DE175DD7-8C03-4B53-9FDB-AAF14AFFA7C2}"/>
              </a:ext>
            </a:extLst>
          </p:cNvPr>
          <p:cNvSpPr/>
          <p:nvPr/>
        </p:nvSpPr>
        <p:spPr>
          <a:xfrm>
            <a:off x="939087" y="2678588"/>
            <a:ext cx="5364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000" dirty="0">
                <a:solidFill>
                  <a:srgbClr val="4C4C4C"/>
                </a:solidFill>
                <a:latin typeface="Century Gothic" panose="020B0502020202020204" pitchFamily="34" charset="0"/>
                <a:cs typeface="Gotham Pro"/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7148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96" y="17565"/>
            <a:ext cx="18946861" cy="11308161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0" y="0"/>
            <a:ext cx="19642082" cy="11333412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object 41">
            <a:extLst>
              <a:ext uri="{FF2B5EF4-FFF2-40B4-BE49-F238E27FC236}">
                <a16:creationId xmlns:a16="http://schemas.microsoft.com/office/drawing/2014/main" id="{09614AE9-2A90-1945-8177-504AAFE5A226}"/>
              </a:ext>
            </a:extLst>
          </p:cNvPr>
          <p:cNvSpPr/>
          <p:nvPr/>
        </p:nvSpPr>
        <p:spPr>
          <a:xfrm>
            <a:off x="17127902" y="8673835"/>
            <a:ext cx="108256" cy="9253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 dirty="0">
              <a:latin typeface="Century Gothic" panose="020B0502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188023F-4A49-5141-8275-1B8770B68804}"/>
              </a:ext>
            </a:extLst>
          </p:cNvPr>
          <p:cNvSpPr/>
          <p:nvPr/>
        </p:nvSpPr>
        <p:spPr>
          <a:xfrm>
            <a:off x="1564829" y="8282987"/>
            <a:ext cx="563880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265"/>
              </a:spcBef>
            </a:pPr>
            <a:r>
              <a:rPr lang="en-US" sz="2800" b="1" dirty="0">
                <a:solidFill>
                  <a:srgbClr val="65CEF6"/>
                </a:solidFill>
                <a:latin typeface="Century Gothic" panose="020B0502020202020204" pitchFamily="34" charset="0"/>
                <a:cs typeface="Trebuchet MS"/>
              </a:rPr>
              <a:t>TM</a:t>
            </a:r>
            <a:r>
              <a:rPr lang="ru-RU" sz="2800" b="1" dirty="0">
                <a:solidFill>
                  <a:srgbClr val="65CEF6"/>
                </a:solidFill>
                <a:latin typeface="Century Gothic" panose="020B0502020202020204" pitchFamily="34" charset="0"/>
                <a:cs typeface="Trebuchet MS"/>
              </a:rPr>
              <a:t>Х</a:t>
            </a:r>
            <a:endParaRPr lang="en-US" sz="2800" b="1" dirty="0">
              <a:solidFill>
                <a:srgbClr val="65CEF6"/>
              </a:solidFill>
              <a:latin typeface="Century Gothic" panose="020B0502020202020204" pitchFamily="34" charset="0"/>
              <a:cs typeface="Trebuchet MS"/>
            </a:endParaRPr>
          </a:p>
          <a:p>
            <a:pPr marL="12700">
              <a:spcBef>
                <a:spcPts val="120"/>
              </a:spcBef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Trebuchet MS"/>
            </a:endParaRPr>
          </a:p>
          <a:p>
            <a:pPr marL="12700">
              <a:spcBef>
                <a:spcPts val="120"/>
              </a:spcBef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119048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,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 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Россия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, 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Москва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, 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ул. Ефремова, д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. 10</a:t>
            </a:r>
          </a:p>
          <a:p>
            <a:pPr marL="12700">
              <a:spcBef>
                <a:spcPts val="204"/>
              </a:spcBef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Телефон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: +7 495 660 89 50</a:t>
            </a:r>
          </a:p>
          <a:p>
            <a:pPr marL="12700">
              <a:spcBef>
                <a:spcPts val="95"/>
              </a:spcBef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Факс: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+7 495 744 70 94</a:t>
            </a:r>
          </a:p>
          <a:p>
            <a:pPr marL="12700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Trebuchet MS"/>
              </a:rPr>
              <a:t>e-mail: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Trebuchet MS"/>
              </a:rPr>
              <a:t>info@tmholding.ru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Trebuchet MS"/>
            </a:endParaRPr>
          </a:p>
          <a:p>
            <a:pPr marL="12700">
              <a:spcBef>
                <a:spcPts val="120"/>
              </a:spcBef>
            </a:pPr>
            <a:r>
              <a:rPr lang="en-US" u="sng" dirty="0">
                <a:solidFill>
                  <a:srgbClr val="66CEF6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Trebuchet MS"/>
              </a:rPr>
              <a:t>www.tmholding.ru</a:t>
            </a:r>
            <a:endParaRPr lang="en-US" u="sng" dirty="0">
              <a:solidFill>
                <a:srgbClr val="66CEF6"/>
              </a:solidFill>
              <a:latin typeface="Century Gothic" panose="020B0502020202020204" pitchFamily="34" charset="0"/>
              <a:cs typeface="Trebuchet MS"/>
            </a:endParaRPr>
          </a:p>
        </p:txBody>
      </p:sp>
      <p:pic>
        <p:nvPicPr>
          <p:cNvPr id="9" name="Picture 53">
            <a:extLst>
              <a:ext uri="{FF2B5EF4-FFF2-40B4-BE49-F238E27FC236}">
                <a16:creationId xmlns:a16="http://schemas.microsoft.com/office/drawing/2014/main" id="{934366F1-6B9C-3145-8549-09B30C65F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7816" y="10013"/>
            <a:ext cx="1586284" cy="11308161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5523E73A-7EF7-7448-BFA7-228B4442D7DE}"/>
              </a:ext>
            </a:extLst>
          </p:cNvPr>
          <p:cNvSpPr/>
          <p:nvPr/>
        </p:nvSpPr>
        <p:spPr>
          <a:xfrm>
            <a:off x="0" y="10650"/>
            <a:ext cx="283171" cy="11307127"/>
          </a:xfrm>
          <a:custGeom>
            <a:avLst/>
            <a:gdLst/>
            <a:ahLst/>
            <a:cxnLst/>
            <a:rect l="l" t="t" r="r" b="b"/>
            <a:pathLst>
              <a:path w="283210" h="11308715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</p:spPr>
        <p:txBody>
          <a:bodyPr wrap="square" lIns="0" tIns="0" rIns="0" bIns="0" rtlCol="0"/>
          <a:lstStyle/>
          <a:p>
            <a:endParaRPr sz="180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078479-D81E-4362-9822-21E9E5E2B6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86" y="271283"/>
            <a:ext cx="1310229" cy="6166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93F217-AFC0-4A85-8570-FC56DEBFCF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609" y="271283"/>
            <a:ext cx="1383020" cy="6166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B2FDBB-268D-41C6-81F5-E244C89F2F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900" y="384588"/>
            <a:ext cx="1435209" cy="3900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E7D65F-67C0-42CE-A252-F852FA203C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623" y="336519"/>
            <a:ext cx="1586284" cy="4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212590</TotalTime>
  <Words>52</Words>
  <Application>Microsoft Office PowerPoint</Application>
  <PresentationFormat>Произвольный</PresentationFormat>
  <Paragraphs>14</Paragraphs>
  <Slides>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Gotham Pro</vt:lpstr>
      <vt:lpstr>GothamPro-Light</vt:lpstr>
      <vt:lpstr>Trebuchet MS</vt:lpstr>
      <vt:lpstr>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 КОМПАНИИ</dc:title>
  <dc:creator>Scheralijew, Raschid (PG SC EMEA RU JF)</dc:creator>
  <cp:lastModifiedBy>Гаврилина Елизавета Александровна</cp:lastModifiedBy>
  <cp:revision>2342</cp:revision>
  <cp:lastPrinted>2019-02-26T14:35:08Z</cp:lastPrinted>
  <dcterms:created xsi:type="dcterms:W3CDTF">2019-02-25T08:06:00Z</dcterms:created>
  <dcterms:modified xsi:type="dcterms:W3CDTF">2026-02-09T13:03:51Z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2019-02-25T00:00:00Z</vt:filetime>
  </property>
</Properties>
</file>